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8" r:id="rId3"/>
    <p:sldId id="257" r:id="rId4"/>
    <p:sldId id="266" r:id="rId5"/>
    <p:sldId id="259" r:id="rId6"/>
    <p:sldId id="271" r:id="rId7"/>
    <p:sldId id="274" r:id="rId8"/>
    <p:sldId id="260" r:id="rId9"/>
    <p:sldId id="275" r:id="rId10"/>
    <p:sldId id="272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D4B94-81FC-4574-9E0F-0522A1AB2C3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7680-A08D-4411-87E7-E8EA9D625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29750" cy="1555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СОШ №30 </a:t>
            </a:r>
            <a:r>
              <a:rPr lang="ru-RU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городаБелово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498714" cy="22598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4149080"/>
            <a:ext cx="48600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  </a:t>
            </a:r>
            <a:endParaRPr lang="ru-RU" sz="2800" dirty="0" smtClean="0"/>
          </a:p>
          <a:p>
            <a:pPr algn="ctr"/>
            <a:r>
              <a:rPr lang="ru-RU" sz="2800" dirty="0" smtClean="0"/>
              <a:t>                </a:t>
            </a:r>
            <a:r>
              <a:rPr lang="ru-RU" sz="2800" b="1" dirty="0" err="1" smtClean="0"/>
              <a:t>Тамилина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             Мария Ивановна</a:t>
            </a:r>
            <a:r>
              <a:rPr lang="ru-RU" sz="2800" dirty="0" smtClean="0"/>
              <a:t>,   </a:t>
            </a:r>
          </a:p>
          <a:p>
            <a:pPr algn="ctr"/>
            <a:r>
              <a:rPr lang="ru-RU" sz="2800" dirty="0" smtClean="0"/>
              <a:t>             руководитель музея,        </a:t>
            </a:r>
          </a:p>
          <a:p>
            <a:pPr algn="ctr"/>
            <a:r>
              <a:rPr lang="ru-RU" sz="2800" dirty="0" smtClean="0"/>
              <a:t>               учитель истории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i="1" dirty="0" smtClean="0"/>
              <a:t>Музей «Шахтерской славы имени Героя Советского Союза Н.П. </a:t>
            </a:r>
            <a:r>
              <a:rPr lang="ru-RU" sz="5200" b="1" i="1" dirty="0" err="1" smtClean="0"/>
              <a:t>Бабанакова</a:t>
            </a:r>
            <a:r>
              <a:rPr lang="ru-RU" sz="52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истории на тему: «Индустриализация СССР»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093"/>
          <a:stretch>
            <a:fillRect/>
          </a:stretch>
        </p:blipFill>
        <p:spPr bwMode="auto">
          <a:xfrm>
            <a:off x="4929190" y="1844824"/>
            <a:ext cx="3714776" cy="33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K 20\Desktop\IMG_1292.jpg"/>
          <p:cNvPicPr>
            <a:picLocks noChangeAspect="1" noChangeArrowheads="1"/>
          </p:cNvPicPr>
          <p:nvPr/>
        </p:nvPicPr>
        <p:blipFill>
          <a:blip r:embed="rId3" cstate="print"/>
          <a:srcRect l="17031" b="20533"/>
          <a:stretch>
            <a:fillRect/>
          </a:stretch>
        </p:blipFill>
        <p:spPr bwMode="auto">
          <a:xfrm rot="5400000">
            <a:off x="654688" y="1801696"/>
            <a:ext cx="3442136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64357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Сообщение ученика 11 класса на тему: «Первые пятилетки».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2391" y="5572140"/>
            <a:ext cx="4257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Сообщение ученицы 11 класса на тему: «Социалистическое соревнование».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29750" cy="15551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СОШ №30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Белово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Гла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498714" cy="22598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4149080"/>
            <a:ext cx="48600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  </a:t>
            </a:r>
            <a:endParaRPr lang="ru-RU" sz="2800" dirty="0" smtClean="0"/>
          </a:p>
          <a:p>
            <a:pPr algn="ctr"/>
            <a:r>
              <a:rPr lang="ru-RU" sz="2800" dirty="0" smtClean="0"/>
              <a:t>                </a:t>
            </a:r>
            <a:r>
              <a:rPr lang="ru-RU" sz="2800" b="1" dirty="0" err="1" smtClean="0"/>
              <a:t>Тамилина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             Мария Ивановна</a:t>
            </a:r>
            <a:r>
              <a:rPr lang="ru-RU" sz="2800" dirty="0" smtClean="0"/>
              <a:t>,   </a:t>
            </a:r>
          </a:p>
          <a:p>
            <a:pPr algn="ctr"/>
            <a:r>
              <a:rPr lang="ru-RU" sz="2800" dirty="0" smtClean="0"/>
              <a:t>             руководитель музея,        </a:t>
            </a:r>
          </a:p>
          <a:p>
            <a:pPr algn="ctr"/>
            <a:r>
              <a:rPr lang="ru-RU" sz="2800" dirty="0" smtClean="0"/>
              <a:t>               учитель истории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b="1" i="1" dirty="0" smtClean="0"/>
              <a:t>Музей «Шахтерской славы имени Героя Советского Союза Н.П. </a:t>
            </a:r>
            <a:r>
              <a:rPr lang="ru-RU" sz="5200" b="1" i="1" dirty="0" err="1" smtClean="0"/>
              <a:t>Бабанакова</a:t>
            </a:r>
            <a:r>
              <a:rPr lang="ru-RU" sz="5200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Экспозиция     </a:t>
            </a:r>
            <a:br>
              <a:rPr lang="ru-RU" dirty="0" smtClean="0"/>
            </a:br>
            <a:r>
              <a:rPr lang="ru-RU" dirty="0" smtClean="0"/>
              <a:t>«Слава  шахтерскому   труду»</a:t>
            </a:r>
            <a:endParaRPr lang="ru-RU" dirty="0"/>
          </a:p>
        </p:txBody>
      </p:sp>
      <p:pic>
        <p:nvPicPr>
          <p:cNvPr id="2050" name="Picture 2" descr="D:\Новая папка\краеведение\музей\_DSC1418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800105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Открытие музея</a:t>
            </a:r>
            <a:endParaRPr lang="ru-RU" dirty="0"/>
          </a:p>
        </p:txBody>
      </p:sp>
      <p:pic>
        <p:nvPicPr>
          <p:cNvPr id="1026" name="Picture 2" descr="C:\Users\1\Desktop\MP Navigator\день победы 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214282" y="2214554"/>
            <a:ext cx="4357718" cy="3429024"/>
          </a:xfrm>
          <a:prstGeom prst="rect">
            <a:avLst/>
          </a:prstGeom>
          <a:noFill/>
        </p:spPr>
      </p:pic>
      <p:pic>
        <p:nvPicPr>
          <p:cNvPr id="1027" name="Picture 3" descr="C:\Users\1\Desktop\MP Navigator\день победы 009.jpg"/>
          <p:cNvPicPr>
            <a:picLocks noChangeAspect="1" noChangeArrowheads="1"/>
          </p:cNvPicPr>
          <p:nvPr/>
        </p:nvPicPr>
        <p:blipFill>
          <a:blip r:embed="rId3" cstate="print"/>
          <a:srcRect b="16000"/>
          <a:stretch>
            <a:fillRect/>
          </a:stretch>
        </p:blipFill>
        <p:spPr bwMode="auto">
          <a:xfrm>
            <a:off x="4786314" y="2214554"/>
            <a:ext cx="4000528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1428736"/>
            <a:ext cx="3051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5 мая 2010 г.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86454"/>
            <a:ext cx="4027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Кузнецова </a:t>
            </a:r>
            <a:r>
              <a:rPr lang="ru-RU" dirty="0" smtClean="0"/>
              <a:t>В.А., </a:t>
            </a:r>
            <a:r>
              <a:rPr lang="ru-RU" dirty="0" smtClean="0"/>
              <a:t>председатель Совета </a:t>
            </a:r>
          </a:p>
          <a:p>
            <a:r>
              <a:rPr lang="ru-RU" dirty="0" smtClean="0"/>
              <a:t>ветеранов </a:t>
            </a:r>
            <a:r>
              <a:rPr lang="ru-RU" dirty="0" err="1" smtClean="0"/>
              <a:t>мкр</a:t>
            </a:r>
            <a:r>
              <a:rPr lang="ru-RU" dirty="0" smtClean="0"/>
              <a:t>. </a:t>
            </a:r>
            <a:r>
              <a:rPr lang="ru-RU" dirty="0" err="1" smtClean="0"/>
              <a:t>Бабанаково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929330"/>
            <a:ext cx="187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Почетные гости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деятельность: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501122" cy="43891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поисково-собирательская;</a:t>
            </a:r>
          </a:p>
          <a:p>
            <a:r>
              <a:rPr lang="ru-RU" sz="4400" dirty="0" smtClean="0"/>
              <a:t> экспозиционно-выставочная,</a:t>
            </a:r>
          </a:p>
          <a:p>
            <a:r>
              <a:rPr lang="ru-RU" sz="4400" dirty="0" smtClean="0"/>
              <a:t> исследовательская, </a:t>
            </a:r>
          </a:p>
          <a:p>
            <a:r>
              <a:rPr lang="ru-RU" sz="4400" dirty="0" smtClean="0"/>
              <a:t>просветительская 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Экспозиции музея:</a:t>
            </a:r>
            <a:endParaRPr lang="ru-RU" dirty="0"/>
          </a:p>
        </p:txBody>
      </p:sp>
      <p:pic>
        <p:nvPicPr>
          <p:cNvPr id="3074" name="Picture 2" descr="C:\Users\1\Desktop\музей\IMG_20210312_111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4214810" cy="3071810"/>
          </a:xfrm>
          <a:prstGeom prst="rect">
            <a:avLst/>
          </a:prstGeom>
          <a:noFill/>
        </p:spPr>
      </p:pic>
      <p:pic>
        <p:nvPicPr>
          <p:cNvPr id="3075" name="Picture 3" descr="C:\Users\1\Desktop\музей\IMG_20210312_111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143368" cy="300037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2910" y="0"/>
            <a:ext cx="792961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«История школы»;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частники Великой Отечественной войны – «Жители поселка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Бабанаково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«История быта»;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стория города Белово, Кемеровской области»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Направления деятельности 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i="1" dirty="0" smtClean="0"/>
              <a:t>Поисково-собирательская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i="1" dirty="0" smtClean="0"/>
              <a:t>Экспозиционная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4000" i="1" dirty="0" smtClean="0"/>
              <a:t>Экскурсионная деятельность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Выступление учеников школы</a:t>
            </a:r>
            <a:br>
              <a:rPr lang="ru-RU" sz="4000" dirty="0" smtClean="0"/>
            </a:br>
            <a:r>
              <a:rPr lang="ru-RU" sz="4000" dirty="0" smtClean="0"/>
              <a:t>на конференциях </a:t>
            </a:r>
            <a:endParaRPr lang="ru-RU" sz="4000" dirty="0"/>
          </a:p>
        </p:txBody>
      </p:sp>
      <p:pic>
        <p:nvPicPr>
          <p:cNvPr id="4" name="Picture 5" descr="C:\Users\ыуек\Desktop\музей\_DSC1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16832"/>
            <a:ext cx="4286280" cy="3512408"/>
          </a:xfrm>
          <a:prstGeom prst="rect">
            <a:avLst/>
          </a:prstGeom>
          <a:noFill/>
        </p:spPr>
      </p:pic>
      <p:pic>
        <p:nvPicPr>
          <p:cNvPr id="7" name="Picture 3" descr="D:\Новая папка\фото\28.10.2009\DSC03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16832"/>
            <a:ext cx="3929090" cy="344099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85720" y="5643578"/>
            <a:ext cx="8715436" cy="785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b="1" dirty="0" err="1" smtClean="0"/>
              <a:t>Шереметова</a:t>
            </a:r>
            <a:r>
              <a:rPr lang="ru-RU" sz="2000" b="1" dirty="0" smtClean="0"/>
              <a:t> Кристина</a:t>
            </a:r>
            <a:r>
              <a:rPr lang="ru-RU" sz="2000" dirty="0" smtClean="0"/>
              <a:t>                                                                       </a:t>
            </a:r>
            <a:r>
              <a:rPr lang="ru-RU" sz="2000" b="1" dirty="0" smtClean="0"/>
              <a:t>Алиев </a:t>
            </a:r>
            <a:r>
              <a:rPr lang="ru-RU" sz="2000" b="1" dirty="0" err="1" smtClean="0"/>
              <a:t>Рамил</a:t>
            </a:r>
            <a:r>
              <a:rPr lang="ru-RU" sz="2000" b="1" dirty="0" smtClean="0"/>
              <a:t>  </a:t>
            </a:r>
            <a:r>
              <a:rPr lang="ru-RU" sz="2000" dirty="0" smtClean="0"/>
              <a:t>«Развитие культуры</a:t>
            </a:r>
          </a:p>
          <a:p>
            <a:pPr>
              <a:buNone/>
            </a:pPr>
            <a:r>
              <a:rPr lang="ru-RU" sz="2000" dirty="0" smtClean="0"/>
              <a:t>«Триумф и трагедия  шахты «Пионерка»»                                        и спорта в поселке </a:t>
            </a:r>
            <a:r>
              <a:rPr lang="ru-RU" sz="2000" dirty="0" err="1" smtClean="0"/>
              <a:t>Бабанаково</a:t>
            </a:r>
            <a:r>
              <a:rPr lang="ru-RU" sz="2000" dirty="0" smtClean="0"/>
              <a:t> »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                                </a:t>
            </a:r>
            <a:r>
              <a:rPr lang="ru-RU" sz="2000" dirty="0" smtClean="0"/>
              <a:t>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Встречи поколений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479"/>
          <a:stretch>
            <a:fillRect/>
          </a:stretch>
        </p:blipFill>
        <p:spPr bwMode="auto">
          <a:xfrm>
            <a:off x="4788024" y="2204864"/>
            <a:ext cx="4001636" cy="36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56792"/>
            <a:ext cx="4464496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Занятия с кадетским классом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28496"/>
            <a:ext cx="4071966" cy="43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214554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в музее  рамках подготовки к исследовательским работам: </a:t>
            </a:r>
            <a:r>
              <a:rPr lang="ru-RU" sz="2000" dirty="0" smtClean="0"/>
              <a:t>«История учреждений и организаций улицы  </a:t>
            </a:r>
            <a:r>
              <a:rPr lang="ru-RU" sz="2000" dirty="0" err="1" smtClean="0"/>
              <a:t>Доватора</a:t>
            </a:r>
            <a:r>
              <a:rPr lang="ru-RU" sz="2000" dirty="0" smtClean="0"/>
              <a:t>», «Герои моей семьи», «Памятные места микрорайона  </a:t>
            </a:r>
            <a:r>
              <a:rPr lang="ru-RU" sz="2000" dirty="0" err="1" smtClean="0"/>
              <a:t>Бабанаково</a:t>
            </a:r>
            <a:r>
              <a:rPr lang="ru-RU" sz="2000" dirty="0" smtClean="0"/>
              <a:t>».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429</TotalTime>
  <Words>225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МАОУ СОШ №30 городаБелово  </vt:lpstr>
      <vt:lpstr>Экспозиция      «Слава  шахтерскому   труду»</vt:lpstr>
      <vt:lpstr>Открытие музея</vt:lpstr>
      <vt:lpstr>Практическая деятельность:</vt:lpstr>
      <vt:lpstr>Экспозиции музея:</vt:lpstr>
      <vt:lpstr> Направления деятельности  музея</vt:lpstr>
      <vt:lpstr>Выступление учеников школы на конференциях </vt:lpstr>
      <vt:lpstr>Встречи поколений </vt:lpstr>
      <vt:lpstr>Занятия с кадетским классом</vt:lpstr>
      <vt:lpstr>Урок истории на тему: «Индустриализация СССР»</vt:lpstr>
      <vt:lpstr>МАОУ СОШ №30 города Белово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«Шахтерской Славы имени Героя Советского Союза Н.П. Бабанакова»</dc:title>
  <dc:creator>1</dc:creator>
  <cp:lastModifiedBy>K 20</cp:lastModifiedBy>
  <cp:revision>44</cp:revision>
  <dcterms:created xsi:type="dcterms:W3CDTF">2023-03-12T14:00:17Z</dcterms:created>
  <dcterms:modified xsi:type="dcterms:W3CDTF">2023-03-14T08:02:02Z</dcterms:modified>
</cp:coreProperties>
</file>